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61" r:id="rId4"/>
    <p:sldId id="258" r:id="rId5"/>
    <p:sldId id="266" r:id="rId6"/>
    <p:sldId id="268" r:id="rId7"/>
    <p:sldId id="269" r:id="rId8"/>
    <p:sldId id="264" r:id="rId9"/>
    <p:sldId id="265" r:id="rId10"/>
    <p:sldId id="259" r:id="rId11"/>
    <p:sldId id="26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341" autoAdjust="0"/>
  </p:normalViewPr>
  <p:slideViewPr>
    <p:cSldViewPr snapToGrid="0">
      <p:cViewPr varScale="1">
        <p:scale>
          <a:sx n="79" d="100"/>
          <a:sy n="79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64-5F50-4252-99AA-58F1E8FC1462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1B98-5C35-4555-8BDE-909524B94719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474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64-5F50-4252-99AA-58F1E8FC1462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1B98-5C35-4555-8BDE-909524B94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514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64-5F50-4252-99AA-58F1E8FC1462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1B98-5C35-4555-8BDE-909524B94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415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64-5F50-4252-99AA-58F1E8FC1462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1B98-5C35-4555-8BDE-909524B94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076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64-5F50-4252-99AA-58F1E8FC1462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1B98-5C35-4555-8BDE-909524B94719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54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64-5F50-4252-99AA-58F1E8FC1462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1B98-5C35-4555-8BDE-909524B94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467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64-5F50-4252-99AA-58F1E8FC1462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1B98-5C35-4555-8BDE-909524B94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08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64-5F50-4252-99AA-58F1E8FC1462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1B98-5C35-4555-8BDE-909524B94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067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64-5F50-4252-99AA-58F1E8FC1462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1B98-5C35-4555-8BDE-909524B94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961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4A94564-5F50-4252-99AA-58F1E8FC1462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E51B98-5C35-4555-8BDE-909524B94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652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64-5F50-4252-99AA-58F1E8FC1462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1B98-5C35-4555-8BDE-909524B94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37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4A94564-5F50-4252-99AA-58F1E8FC1462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AE51B98-5C35-4555-8BDE-909524B94719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88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7610" y="99152"/>
            <a:ext cx="72753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работе отряда «Шестой легион»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№4 г.Родники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uld3.mycdn.me/image?t=3&amp;bid=537949287972&amp;id=537949287972&amp;plc=WEB&amp;tkn=dmT7CqJLryEm2Vu6l7OG1FliFw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4" y="1173745"/>
            <a:ext cx="6820404" cy="511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624" y="1176370"/>
            <a:ext cx="4090142" cy="511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1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4" t="5944" r="33422" b="32533"/>
          <a:stretch/>
        </p:blipFill>
        <p:spPr>
          <a:xfrm>
            <a:off x="1" y="0"/>
            <a:ext cx="5388864" cy="63516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3378" r="11858" b="39200"/>
          <a:stretch/>
        </p:blipFill>
        <p:spPr>
          <a:xfrm>
            <a:off x="7193279" y="0"/>
            <a:ext cx="4998721" cy="6351651"/>
          </a:xfrm>
          <a:prstGeom prst="rect">
            <a:avLst/>
          </a:prstGeom>
        </p:spPr>
      </p:pic>
      <p:pic>
        <p:nvPicPr>
          <p:cNvPr id="2050" name="Picture 2" descr="Кто не верил в рубль, чешут затылки. Евро и доллар снижаются, нефть стремительно дорожает, а США выбирают между &quot;достаточно пло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127" y="936306"/>
            <a:ext cx="2443688" cy="399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33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44" y="97536"/>
            <a:ext cx="5023104" cy="6278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41031" y="1668286"/>
            <a:ext cx="33415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</a:p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внимание!!!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26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:\аракчеевский тракт\DSCN0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9" r="9500"/>
          <a:stretch/>
        </p:blipFill>
        <p:spPr bwMode="auto">
          <a:xfrm>
            <a:off x="277462" y="752677"/>
            <a:ext cx="5803394" cy="555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:\аракчеевский тракт\DSCN07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 t="13815" r="21114" b="27520"/>
          <a:stretch/>
        </p:blipFill>
        <p:spPr bwMode="auto">
          <a:xfrm>
            <a:off x="6486144" y="768323"/>
            <a:ext cx="5478175" cy="55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15223" y="109728"/>
            <a:ext cx="2188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2013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58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6087" y="0"/>
            <a:ext cx="8675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Суворовская экспедиция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4883" y="830997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8-15 августа 2014 года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35" y="1015663"/>
            <a:ext cx="10389899" cy="543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Цели проекта: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 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приоткрыть завесу истории Ивановского края, </a:t>
            </a:r>
            <a:endParaRPr lang="ru-RU" sz="2000" i="1" dirty="0" smtClean="0">
              <a:solidFill>
                <a:srgbClr val="000000"/>
              </a:solidFill>
              <a:latin typeface="Times New Roman CYR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связанную 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с государственными дорогами </a:t>
            </a:r>
            <a:r>
              <a:rPr lang="en-US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XVIII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 -XIX </a:t>
            </a:r>
            <a:r>
              <a:rPr lang="ru-RU" sz="2000" i="1" dirty="0" err="1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вв</a:t>
            </a: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 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подстегнуть интерес детей к изучению истории, </a:t>
            </a:r>
            <a:endParaRPr lang="ru-RU" sz="2000" i="1" dirty="0" smtClean="0">
              <a:solidFill>
                <a:srgbClr val="000000"/>
              </a:solidFill>
              <a:latin typeface="Times New Roman CYR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мотивировать 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их на самостоятельную исследовательскую деятельность</a:t>
            </a: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 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набрать как можно больше материалов по сравнительно новой </a:t>
            </a: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теме 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для дальнейшего </a:t>
            </a:r>
            <a:endParaRPr lang="ru-RU" sz="2000" i="1" dirty="0" smtClean="0">
              <a:solidFill>
                <a:srgbClr val="000000"/>
              </a:solidFill>
              <a:latin typeface="Times New Roman CYR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его 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использования в учебной работе и патриотическом воспитании учащихся</a:t>
            </a: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 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предложить новый оригинальный турпродукт </a:t>
            </a: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для 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развития внутреннего и въездного туризма </a:t>
            </a: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Ивановской области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628" y="830997"/>
            <a:ext cx="3090011" cy="349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9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6270"/>
            <a:ext cx="6441196" cy="48308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805" y="1466270"/>
            <a:ext cx="6441195" cy="48308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5875" y="-85344"/>
            <a:ext cx="86758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Суворовская экспедиция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Участки Большой Московской дороги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87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2" y="1365541"/>
            <a:ext cx="6602776" cy="49520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74"/>
          <a:stretch/>
        </p:blipFill>
        <p:spPr>
          <a:xfrm>
            <a:off x="6650532" y="1365541"/>
            <a:ext cx="5541468" cy="49520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006" y="-243840"/>
            <a:ext cx="9156986" cy="1280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4019" y="739321"/>
            <a:ext cx="2706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родной земле…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76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794" y="-108572"/>
            <a:ext cx="9156986" cy="12802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55" y="1564212"/>
            <a:ext cx="6408145" cy="48061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2295" y="710034"/>
            <a:ext cx="7320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берегу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Нозыги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Готовимся ко встрече со стихией…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561459"/>
            <a:ext cx="6411817" cy="480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6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844" y="0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5373"/>
            <a:ext cx="6206169" cy="46546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142" y="1684357"/>
            <a:ext cx="6220858" cy="4665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3976" y="933454"/>
            <a:ext cx="10224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пути к с. Сараево.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права - кованый подковный гвоздь, найден на дороге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6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390" y="-214572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097"/>
            <a:ext cx="6165774" cy="46243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93" y="1697572"/>
            <a:ext cx="6187807" cy="4640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8976" y="697689"/>
            <a:ext cx="7220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Почетный гость экспедиции – Волынкин О.В.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Совпадения формы одежды являются случайными)))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27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708" y="-124522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0" y="1699977"/>
            <a:ext cx="6162101" cy="46215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899" y="1699977"/>
            <a:ext cx="6162101" cy="4621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219" y="924916"/>
            <a:ext cx="11271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Торжественное вступление отряда «Шестой легион» в Сараево в День археолога!!!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4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47</TotalTime>
  <Words>95</Words>
  <Application>Microsoft Office PowerPoint</Application>
  <PresentationFormat>Широкоэкранный</PresentationFormat>
  <Paragraphs>27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Calibri</vt:lpstr>
      <vt:lpstr>Calibri Light</vt:lpstr>
      <vt:lpstr>Times New Roman</vt:lpstr>
      <vt:lpstr>Times New Roman CYR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Вадим</dc:creator>
  <cp:lastModifiedBy>Вадим</cp:lastModifiedBy>
  <cp:revision>7</cp:revision>
  <dcterms:created xsi:type="dcterms:W3CDTF">2015-02-20T14:12:11Z</dcterms:created>
  <dcterms:modified xsi:type="dcterms:W3CDTF">2015-02-20T16:04:34Z</dcterms:modified>
</cp:coreProperties>
</file>