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59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6380-E6E4-4498-885E-3ED11320E33D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04B84-DAC5-4DBA-95B7-FEDD43D53B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6380-E6E4-4498-885E-3ED11320E33D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04B84-DAC5-4DBA-95B7-FEDD43D53B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6380-E6E4-4498-885E-3ED11320E33D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04B84-DAC5-4DBA-95B7-FEDD43D53B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6380-E6E4-4498-885E-3ED11320E33D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04B84-DAC5-4DBA-95B7-FEDD43D53B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6380-E6E4-4498-885E-3ED11320E33D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04B84-DAC5-4DBA-95B7-FEDD43D53B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6380-E6E4-4498-885E-3ED11320E33D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04B84-DAC5-4DBA-95B7-FEDD43D53B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6380-E6E4-4498-885E-3ED11320E33D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04B84-DAC5-4DBA-95B7-FEDD43D53B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6380-E6E4-4498-885E-3ED11320E33D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04B84-DAC5-4DBA-95B7-FEDD43D53B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6380-E6E4-4498-885E-3ED11320E33D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04B84-DAC5-4DBA-95B7-FEDD43D53B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6380-E6E4-4498-885E-3ED11320E33D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04B84-DAC5-4DBA-95B7-FEDD43D53B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6380-E6E4-4498-885E-3ED11320E33D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04B84-DAC5-4DBA-95B7-FEDD43D53B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A6380-E6E4-4498-885E-3ED11320E33D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04B84-DAC5-4DBA-95B7-FEDD43D53B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7"/>
            <a:ext cx="7990656" cy="32677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Нежилое помещение </a:t>
            </a:r>
            <a:r>
              <a:rPr lang="ru-RU" dirty="0" smtClean="0"/>
              <a:t>с кадастровым номером 37:24:020109:1783              площадью 2204,8 кв.м, </a:t>
            </a:r>
            <a:r>
              <a:rPr lang="ru-RU" dirty="0" smtClean="0"/>
              <a:t>расположенное </a:t>
            </a:r>
            <a:r>
              <a:rPr lang="ru-RU" dirty="0" smtClean="0"/>
              <a:t>по адресу: г. Иваново, проспект </a:t>
            </a:r>
            <a:r>
              <a:rPr lang="ru-RU" dirty="0" err="1" smtClean="0"/>
              <a:t>Шереметевский</a:t>
            </a:r>
            <a:r>
              <a:rPr lang="ru-RU" dirty="0" smtClean="0"/>
              <a:t>,            д. 85, помещения подвала 22-33, помещения 1,2,3 этажей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\\gkui.ru\pictures\Work\2020_belong\Современник\DSC092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879" y="116632"/>
            <a:ext cx="7802260" cy="58507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\\gkui.ru\pictures\Work\2020_belong\Современник\DSC092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5863" y="889000"/>
            <a:ext cx="6772275" cy="5078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\\gkui.ru\pictures\Work\2020_belong\Современник\DSC092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5863" y="889000"/>
            <a:ext cx="6772275" cy="5078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\\gkui.ru\pictures\Work\2020_belong\Современник\DSC092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5863" y="889000"/>
            <a:ext cx="6772275" cy="5078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\\gkui.ru\pictures\Work\2020_belong\Современник\DSC092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5863" y="889000"/>
            <a:ext cx="6772275" cy="5078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\\gkui.ru\pictures\Work\2020_belong\Современник\DSC092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5863" y="889000"/>
            <a:ext cx="6772275" cy="5078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     Нежилое помещение с кадастровым номером 37:24:020109:1783              площадью 2204,8 кв.м, расположенное по адресу: г. Иваново, проспект Шереметевский,            д. 85, помещения подвала 22-33, помещения 1,2,3 этажей 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нежилое помещение с кадастровым номером 37:24:020127:1101 площадью 387,6 кв.м, расположенное по адресу: г. Иваново, ул. Шестернина, д. 3.</dc:title>
  <dc:creator>bagenova</dc:creator>
  <cp:lastModifiedBy>semenukova</cp:lastModifiedBy>
  <cp:revision>12</cp:revision>
  <dcterms:created xsi:type="dcterms:W3CDTF">2021-09-22T13:09:33Z</dcterms:created>
  <dcterms:modified xsi:type="dcterms:W3CDTF">2021-09-28T11:02:22Z</dcterms:modified>
</cp:coreProperties>
</file>